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_3d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65792" y="173736"/>
            <a:ext cx="2057400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7472" y="237744"/>
            <a:ext cx="9281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Vier Integrationswege für strukturierte Artikeldaten</a:t>
            </a:r>
            <a:endParaRPr lang="en-US" sz="2300" dirty="0"/>
          </a:p>
        </p:txBody>
      </p:sp>
      <p:sp>
        <p:nvSpPr>
          <p:cNvPr id="4" name="Text 1"/>
          <p:cNvSpPr/>
          <p:nvPr/>
        </p:nvSpPr>
        <p:spPr>
          <a:xfrm>
            <a:off x="365760" y="722376"/>
            <a:ext cx="9144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4853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 Wege führen zu denselben strukturierten Artikeldaten in Cloud4Log Addons.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320040" y="1042416"/>
            <a:ext cx="11567160" cy="0"/>
          </a:xfrm>
          <a:prstGeom prst="line">
            <a:avLst/>
          </a:prstGeom>
          <a:noFill/>
          <a:ln w="20320">
            <a:solidFill>
              <a:srgbClr val="E20074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292608" y="1234440"/>
            <a:ext cx="1600200" cy="1161288"/>
          </a:xfrm>
          <a:prstGeom prst="rect">
            <a:avLst/>
          </a:prstGeom>
          <a:solidFill>
            <a:srgbClr val="FFFFFF"/>
          </a:solidFill>
          <a:ln w="8255">
            <a:solidFill>
              <a:srgbClr val="FFFF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892808" y="1234440"/>
            <a:ext cx="2569464" cy="1161288"/>
          </a:xfrm>
          <a:prstGeom prst="rect">
            <a:avLst/>
          </a:prstGeom>
          <a:solidFill>
            <a:srgbClr val="FCEBF4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011680" y="1344168"/>
            <a:ext cx="2350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Weg 1 · PDF + KI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2011680" y="1627632"/>
            <a:ext cx="2350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PDF-Dokument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2011680" y="1883664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4853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PDF-Lieferscheine hochladen; KI extrahiert die Artikeldaten.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462272" y="1234440"/>
            <a:ext cx="2569464" cy="1161288"/>
          </a:xfrm>
          <a:prstGeom prst="rect">
            <a:avLst/>
          </a:prstGeom>
          <a:solidFill>
            <a:srgbClr val="FCEBF4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81144" y="1344168"/>
            <a:ext cx="2350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Weg 2 · API (A10)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81144" y="1627632"/>
            <a:ext cx="2350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ERP/Vorsystem via REST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581144" y="1883664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4853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Strukturierte Artikeldaten direkt über die REST-API übertragen.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7031736" y="1234440"/>
            <a:ext cx="2569464" cy="1161288"/>
          </a:xfrm>
          <a:prstGeom prst="rect">
            <a:avLst/>
          </a:prstGeom>
          <a:solidFill>
            <a:srgbClr val="FCEBF4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50608" y="1344168"/>
            <a:ext cx="2350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Weg 3 · DESADV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150608" y="1627632"/>
            <a:ext cx="2350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EANCOM EDI (DESADV)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150608" y="1883664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4853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Standardisierte EDI-Lieferavise werden integriert.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9601200" y="1234440"/>
            <a:ext cx="2569464" cy="1161288"/>
          </a:xfrm>
          <a:prstGeom prst="rect">
            <a:avLst/>
          </a:prstGeom>
          <a:solidFill>
            <a:srgbClr val="FCEBF4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720072" y="1344168"/>
            <a:ext cx="2350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Weg 4 · SAP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9720072" y="1627632"/>
            <a:ext cx="23500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SAP IDoc (DESADV/SHPMNT)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9720072" y="1883664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4853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Übernahme der Artikeldaten aus SAP-IDocs.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292608" y="2395728"/>
            <a:ext cx="1600200" cy="594360"/>
          </a:xfrm>
          <a:prstGeom prst="rect">
            <a:avLst/>
          </a:prstGeom>
          <a:solidFill>
            <a:srgbClr val="F5F7FA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02336" y="2514600"/>
            <a:ext cx="1417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Datenquelle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1892808" y="239572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2011680" y="247802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PDF-Dokument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462272" y="239572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581144" y="247802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ERP/Vorsystem via REST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7031736" y="239572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150608" y="247802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EANCOM EDI (DESADV)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9601200" y="239572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9720072" y="247802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SAP IDoc (DESADV/SHPMNT)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292608" y="2990088"/>
            <a:ext cx="1600200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402336" y="3108960"/>
            <a:ext cx="1417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Artikeldaten-Qualität</a:t>
            </a:r>
            <a:endParaRPr lang="en-US" sz="1100" dirty="0"/>
          </a:p>
        </p:txBody>
      </p:sp>
      <p:sp>
        <p:nvSpPr>
          <p:cNvPr id="35" name="Shape 32"/>
          <p:cNvSpPr/>
          <p:nvPr/>
        </p:nvSpPr>
        <p:spPr>
          <a:xfrm>
            <a:off x="1892808" y="299008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2011680" y="307238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KI-abhängig, optimierbar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4462272" y="299008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581144" y="307238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Höchste Qualität (Quelldaten)</a:t>
            </a:r>
            <a:endParaRPr lang="en-US" sz="1100" dirty="0"/>
          </a:p>
        </p:txBody>
      </p:sp>
      <p:sp>
        <p:nvSpPr>
          <p:cNvPr id="39" name="Shape 36"/>
          <p:cNvSpPr/>
          <p:nvPr/>
        </p:nvSpPr>
        <p:spPr>
          <a:xfrm>
            <a:off x="7031736" y="299008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150608" y="307238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Hoch (EANCOM-Standard)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9601200" y="299008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9720072" y="307238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Hoch (SAP-Stammdaten)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292608" y="3584448"/>
            <a:ext cx="1600200" cy="594360"/>
          </a:xfrm>
          <a:prstGeom prst="rect">
            <a:avLst/>
          </a:prstGeom>
          <a:solidFill>
            <a:srgbClr val="F5F7FA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402336" y="3703320"/>
            <a:ext cx="1417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Integrationsaufwand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1892808" y="358444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2011680" y="366674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Gering (nur PDF-Upload)</a:t>
            </a:r>
            <a:endParaRPr lang="en-US" sz="1100" dirty="0"/>
          </a:p>
        </p:txBody>
      </p:sp>
      <p:sp>
        <p:nvSpPr>
          <p:cNvPr id="47" name="Shape 44"/>
          <p:cNvSpPr/>
          <p:nvPr/>
        </p:nvSpPr>
        <p:spPr>
          <a:xfrm>
            <a:off x="4462272" y="358444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4581144" y="366674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Mittel (API-Anbindung)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7031736" y="358444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7150608" y="366674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Mittel-Hoch (EDI-Konverter)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9601200" y="358444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9720072" y="366674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Hoch (SAP-Transporte + Customizing)</a:t>
            </a:r>
            <a:endParaRPr lang="en-US" sz="1100" dirty="0"/>
          </a:p>
        </p:txBody>
      </p:sp>
      <p:sp>
        <p:nvSpPr>
          <p:cNvPr id="53" name="Shape 50"/>
          <p:cNvSpPr/>
          <p:nvPr/>
        </p:nvSpPr>
        <p:spPr>
          <a:xfrm>
            <a:off x="292608" y="4178808"/>
            <a:ext cx="1600200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402336" y="4297680"/>
            <a:ext cx="1417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Automatisierung</a:t>
            </a:r>
            <a:endParaRPr lang="en-US" sz="1100" dirty="0"/>
          </a:p>
        </p:txBody>
      </p:sp>
      <p:sp>
        <p:nvSpPr>
          <p:cNvPr id="55" name="Shape 52"/>
          <p:cNvSpPr/>
          <p:nvPr/>
        </p:nvSpPr>
        <p:spPr>
          <a:xfrm>
            <a:off x="1892808" y="417880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2011680" y="426110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Halbautomatisch</a:t>
            </a:r>
            <a:endParaRPr lang="en-US" sz="1100" dirty="0"/>
          </a:p>
        </p:txBody>
      </p:sp>
      <p:sp>
        <p:nvSpPr>
          <p:cNvPr id="57" name="Shape 54"/>
          <p:cNvSpPr/>
          <p:nvPr/>
        </p:nvSpPr>
        <p:spPr>
          <a:xfrm>
            <a:off x="4462272" y="417880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4581144" y="426110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Voll automatisierbar</a:t>
            </a:r>
            <a:endParaRPr lang="en-US" sz="1100" dirty="0"/>
          </a:p>
        </p:txBody>
      </p:sp>
      <p:sp>
        <p:nvSpPr>
          <p:cNvPr id="59" name="Shape 56"/>
          <p:cNvSpPr/>
          <p:nvPr/>
        </p:nvSpPr>
        <p:spPr>
          <a:xfrm>
            <a:off x="7031736" y="417880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7150608" y="426110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Voll automatisiert</a:t>
            </a:r>
            <a:endParaRPr lang="en-US" sz="1100" dirty="0"/>
          </a:p>
        </p:txBody>
      </p:sp>
      <p:sp>
        <p:nvSpPr>
          <p:cNvPr id="61" name="Shape 58"/>
          <p:cNvSpPr/>
          <p:nvPr/>
        </p:nvSpPr>
        <p:spPr>
          <a:xfrm>
            <a:off x="9601200" y="417880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9720072" y="426110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Voll automatisiert</a:t>
            </a:r>
            <a:endParaRPr lang="en-US" sz="1100" dirty="0"/>
          </a:p>
        </p:txBody>
      </p:sp>
      <p:sp>
        <p:nvSpPr>
          <p:cNvPr id="63" name="Shape 60"/>
          <p:cNvSpPr/>
          <p:nvPr/>
        </p:nvSpPr>
        <p:spPr>
          <a:xfrm>
            <a:off x="292608" y="4773168"/>
            <a:ext cx="1600200" cy="594360"/>
          </a:xfrm>
          <a:prstGeom prst="rect">
            <a:avLst/>
          </a:prstGeom>
          <a:solidFill>
            <a:srgbClr val="F5F7FA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402336" y="4892040"/>
            <a:ext cx="1417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Vorrang bei Koexistenz</a:t>
            </a:r>
            <a:endParaRPr lang="en-US" sz="1100" dirty="0"/>
          </a:p>
        </p:txBody>
      </p:sp>
      <p:sp>
        <p:nvSpPr>
          <p:cNvPr id="65" name="Shape 62"/>
          <p:cNvSpPr/>
          <p:nvPr/>
        </p:nvSpPr>
        <p:spPr>
          <a:xfrm>
            <a:off x="1892808" y="477316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2011680" y="485546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Nachrangig</a:t>
            </a:r>
            <a:endParaRPr lang="en-US" sz="1100" dirty="0"/>
          </a:p>
        </p:txBody>
      </p:sp>
      <p:sp>
        <p:nvSpPr>
          <p:cNvPr id="67" name="Shape 64"/>
          <p:cNvSpPr/>
          <p:nvPr/>
        </p:nvSpPr>
        <p:spPr>
          <a:xfrm>
            <a:off x="4462272" y="477316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68" name="Text 65"/>
          <p:cNvSpPr/>
          <p:nvPr/>
        </p:nvSpPr>
        <p:spPr>
          <a:xfrm>
            <a:off x="4581144" y="485546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Vorrang vor KI</a:t>
            </a:r>
            <a:endParaRPr lang="en-US" sz="1100" dirty="0"/>
          </a:p>
        </p:txBody>
      </p:sp>
      <p:sp>
        <p:nvSpPr>
          <p:cNvPr id="69" name="Shape 66"/>
          <p:cNvSpPr/>
          <p:nvPr/>
        </p:nvSpPr>
        <p:spPr>
          <a:xfrm>
            <a:off x="7031736" y="477316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7150608" y="485546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Vorrang vor KI</a:t>
            </a:r>
            <a:endParaRPr lang="en-US" sz="1100" dirty="0"/>
          </a:p>
        </p:txBody>
      </p:sp>
      <p:sp>
        <p:nvSpPr>
          <p:cNvPr id="71" name="Shape 68"/>
          <p:cNvSpPr/>
          <p:nvPr/>
        </p:nvSpPr>
        <p:spPr>
          <a:xfrm>
            <a:off x="9601200" y="477316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72" name="Text 69"/>
          <p:cNvSpPr/>
          <p:nvPr/>
        </p:nvSpPr>
        <p:spPr>
          <a:xfrm>
            <a:off x="9720072" y="485546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Vorrang vor KI</a:t>
            </a:r>
            <a:endParaRPr lang="en-US" sz="1100" dirty="0"/>
          </a:p>
        </p:txBody>
      </p:sp>
      <p:sp>
        <p:nvSpPr>
          <p:cNvPr id="73" name="Shape 70"/>
          <p:cNvSpPr/>
          <p:nvPr/>
        </p:nvSpPr>
        <p:spPr>
          <a:xfrm>
            <a:off x="292608" y="5367528"/>
            <a:ext cx="1600200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402336" y="5486400"/>
            <a:ext cx="1417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WA-Frontend</a:t>
            </a:r>
            <a:endParaRPr lang="en-US" sz="1100" dirty="0"/>
          </a:p>
        </p:txBody>
      </p:sp>
      <p:sp>
        <p:nvSpPr>
          <p:cNvPr id="75" name="Shape 72"/>
          <p:cNvSpPr/>
          <p:nvPr/>
        </p:nvSpPr>
        <p:spPr>
          <a:xfrm>
            <a:off x="1892808" y="536752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2011680" y="544982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Upload-Button</a:t>
            </a:r>
            <a:endParaRPr lang="en-US" sz="1100" dirty="0"/>
          </a:p>
        </p:txBody>
      </p:sp>
      <p:sp>
        <p:nvSpPr>
          <p:cNvPr id="77" name="Shape 74"/>
          <p:cNvSpPr/>
          <p:nvPr/>
        </p:nvSpPr>
        <p:spPr>
          <a:xfrm>
            <a:off x="4462272" y="536752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4581144" y="544982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Frontend (nur API)</a:t>
            </a:r>
            <a:endParaRPr lang="en-US" sz="1100" dirty="0"/>
          </a:p>
        </p:txBody>
      </p:sp>
      <p:sp>
        <p:nvSpPr>
          <p:cNvPr id="79" name="Shape 76"/>
          <p:cNvSpPr/>
          <p:nvPr/>
        </p:nvSpPr>
        <p:spPr>
          <a:xfrm>
            <a:off x="7031736" y="536752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80" name="Text 77"/>
          <p:cNvSpPr/>
          <p:nvPr/>
        </p:nvSpPr>
        <p:spPr>
          <a:xfrm>
            <a:off x="7150608" y="544982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1100" dirty="0"/>
          </a:p>
        </p:txBody>
      </p:sp>
      <p:sp>
        <p:nvSpPr>
          <p:cNvPr id="81" name="Shape 78"/>
          <p:cNvSpPr/>
          <p:nvPr/>
        </p:nvSpPr>
        <p:spPr>
          <a:xfrm>
            <a:off x="9601200" y="5367528"/>
            <a:ext cx="2569464" cy="594360"/>
          </a:xfrm>
          <a:prstGeom prst="rect">
            <a:avLst/>
          </a:prstGeom>
          <a:solidFill>
            <a:srgbClr val="FFFFFF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82" name="Text 79"/>
          <p:cNvSpPr/>
          <p:nvPr/>
        </p:nvSpPr>
        <p:spPr>
          <a:xfrm>
            <a:off x="9720072" y="544982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Frontend (SAP-UI)</a:t>
            </a:r>
            <a:endParaRPr lang="en-US" sz="1100" dirty="0"/>
          </a:p>
        </p:txBody>
      </p:sp>
      <p:sp>
        <p:nvSpPr>
          <p:cNvPr id="83" name="Shape 80"/>
          <p:cNvSpPr/>
          <p:nvPr/>
        </p:nvSpPr>
        <p:spPr>
          <a:xfrm>
            <a:off x="292608" y="5961888"/>
            <a:ext cx="1600200" cy="594360"/>
          </a:xfrm>
          <a:prstGeom prst="rect">
            <a:avLst/>
          </a:prstGeom>
          <a:solidFill>
            <a:srgbClr val="F5F7FA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84" name="Text 81"/>
          <p:cNvSpPr/>
          <p:nvPr/>
        </p:nvSpPr>
        <p:spPr>
          <a:xfrm>
            <a:off x="402336" y="6080760"/>
            <a:ext cx="1417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E20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100" dirty="0"/>
          </a:p>
        </p:txBody>
      </p:sp>
      <p:sp>
        <p:nvSpPr>
          <p:cNvPr id="85" name="Shape 82"/>
          <p:cNvSpPr/>
          <p:nvPr/>
        </p:nvSpPr>
        <p:spPr>
          <a:xfrm>
            <a:off x="1892808" y="596188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86" name="Text 83"/>
          <p:cNvSpPr/>
          <p:nvPr/>
        </p:nvSpPr>
        <p:spPr>
          <a:xfrm>
            <a:off x="2011680" y="604418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238B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Produktiv</a:t>
            </a:r>
            <a:endParaRPr lang="en-US" sz="1020" dirty="0"/>
          </a:p>
        </p:txBody>
      </p:sp>
      <p:sp>
        <p:nvSpPr>
          <p:cNvPr id="87" name="Shape 84"/>
          <p:cNvSpPr/>
          <p:nvPr/>
        </p:nvSpPr>
        <p:spPr>
          <a:xfrm>
            <a:off x="4462272" y="596188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88" name="Text 85"/>
          <p:cNvSpPr/>
          <p:nvPr/>
        </p:nvSpPr>
        <p:spPr>
          <a:xfrm>
            <a:off x="4581144" y="604418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238B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Produktiv</a:t>
            </a:r>
            <a:endParaRPr lang="en-US" sz="1020" dirty="0"/>
          </a:p>
        </p:txBody>
      </p:sp>
      <p:sp>
        <p:nvSpPr>
          <p:cNvPr id="89" name="Shape 86"/>
          <p:cNvSpPr/>
          <p:nvPr/>
        </p:nvSpPr>
        <p:spPr>
          <a:xfrm>
            <a:off x="7031736" y="596188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90" name="Text 87"/>
          <p:cNvSpPr/>
          <p:nvPr/>
        </p:nvSpPr>
        <p:spPr>
          <a:xfrm>
            <a:off x="7150608" y="604418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Entwicklung</a:t>
            </a:r>
            <a:endParaRPr lang="en-US" sz="1020" dirty="0"/>
          </a:p>
        </p:txBody>
      </p:sp>
      <p:sp>
        <p:nvSpPr>
          <p:cNvPr id="91" name="Shape 88"/>
          <p:cNvSpPr/>
          <p:nvPr/>
        </p:nvSpPr>
        <p:spPr>
          <a:xfrm>
            <a:off x="9601200" y="5961888"/>
            <a:ext cx="2569464" cy="594360"/>
          </a:xfrm>
          <a:prstGeom prst="rect">
            <a:avLst/>
          </a:prstGeom>
          <a:solidFill>
            <a:srgbClr val="F8F9FC"/>
          </a:solidFill>
          <a:ln w="8255">
            <a:solidFill>
              <a:srgbClr val="E4E8EF"/>
            </a:solidFill>
            <a:prstDash val="solid"/>
          </a:ln>
        </p:spPr>
      </p:sp>
      <p:sp>
        <p:nvSpPr>
          <p:cNvPr id="92" name="Text 89"/>
          <p:cNvSpPr/>
          <p:nvPr/>
        </p:nvSpPr>
        <p:spPr>
          <a:xfrm>
            <a:off x="9720072" y="6044184"/>
            <a:ext cx="235000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b="1" dirty="0">
                <a:solidFill>
                  <a:srgbClr val="002C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Teilweise produktiv; noch keine Artikeldaten; Erweiterung auf Kundenanfrage möglich</a:t>
            </a:r>
            <a:endParaRPr lang="en-US" sz="1020" dirty="0"/>
          </a:p>
        </p:txBody>
      </p:sp>
      <p:sp>
        <p:nvSpPr>
          <p:cNvPr id="93" name="Shape 90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E20074"/>
          </a:solidFill>
          <a:ln w="8255">
            <a:solidFill>
              <a:srgbClr val="E20074"/>
            </a:solidFill>
            <a:prstDash val="solid"/>
          </a:ln>
        </p:spPr>
      </p:sp>
      <p:sp>
        <p:nvSpPr>
          <p:cNvPr id="94" name="Text 91"/>
          <p:cNvSpPr/>
          <p:nvPr/>
        </p:nvSpPr>
        <p:spPr>
          <a:xfrm>
            <a:off x="347472" y="6656832"/>
            <a:ext cx="6400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T-Systems  |  Cloud4Log Addons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Cloud4Log Addons Integrationswege</dc:subject>
  <dc:creator>T-Systems</dc:creator>
  <cp:lastModifiedBy>T-Systems</cp:lastModifiedBy>
  <cp:revision>1</cp:revision>
  <dcterms:created xsi:type="dcterms:W3CDTF">2026-10-12T15:31:31Z</dcterms:created>
  <dcterms:modified xsi:type="dcterms:W3CDTF">2026-10-12T15:31:31Z</dcterms:modified>
</cp:coreProperties>
</file>